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6"/>
  </p:normalViewPr>
  <p:slideViewPr>
    <p:cSldViewPr snapToGrid="0" snapToObjects="1">
      <p:cViewPr varScale="1">
        <p:scale>
          <a:sx n="69" d="100"/>
          <a:sy n="69" d="100"/>
        </p:scale>
        <p:origin x="72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iR (icon to be..)"/>
          <p:cNvSpPr txBox="1">
            <a:spLocks noGrp="1"/>
          </p:cNvSpPr>
          <p:nvPr>
            <p:ph type="ctrTitle"/>
          </p:nvPr>
        </p:nvSpPr>
        <p:spPr>
          <a:xfrm>
            <a:off x="1270000" y="4109169"/>
            <a:ext cx="10464800" cy="1535262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r>
              <a:t>AiR (icon to be..)</a:t>
            </a:r>
          </a:p>
        </p:txBody>
      </p:sp>
      <p:sp>
        <p:nvSpPr>
          <p:cNvPr id="2" name="Rectangle 1"/>
          <p:cNvSpPr/>
          <p:nvPr/>
        </p:nvSpPr>
        <p:spPr>
          <a:xfrm>
            <a:off x="5670281" y="4645968"/>
            <a:ext cx="16642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rgbClr val="111111"/>
                </a:solidFill>
                <a:latin typeface="Roboto" charset="0"/>
              </a:rPr>
              <a:t>Ours </a:t>
            </a:r>
            <a:r>
              <a:rPr lang="en-US" b="0" dirty="0" err="1" smtClean="0">
                <a:solidFill>
                  <a:srgbClr val="111111"/>
                </a:solidFill>
                <a:latin typeface="Roboto" charset="0"/>
              </a:rPr>
              <a:t>ampus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AR is the future .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AR is the future ..</a:t>
            </a:r>
          </a:p>
        </p:txBody>
      </p:sp>
      <p:sp>
        <p:nvSpPr>
          <p:cNvPr id="122" name="“..it’s for everyone. I think AR is that big, it’s huge. I get excited because of the things that could be done that could improve a lot of lives. And be entertaining.”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“..it’s for everyone. I think AR is that big, it’s huge. I get excited because of the things that could be done that could improve a lot of lives. And be entertaining.”</a:t>
            </a:r>
          </a:p>
          <a:p>
            <a:pPr marL="0" indent="0" algn="r">
              <a:buSzTx/>
              <a:buNone/>
            </a:pPr>
            <a:r>
              <a:t>Tim Cook, Feb 2017</a:t>
            </a:r>
          </a:p>
          <a:p>
            <a:pPr marL="0" indent="0">
              <a:buSzTx/>
              <a:buNone/>
            </a:pPr>
            <a:endParaRPr/>
          </a:p>
          <a:p>
            <a:pPr marL="0" indent="0" algn="r">
              <a:buSzTx/>
              <a:buNone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his is where AiR comes in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is where AiR comes in.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Video he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Video </a:t>
            </a:r>
            <a:r>
              <a:rPr dirty="0" smtClean="0"/>
              <a:t>her</a:t>
            </a:r>
            <a:endParaRPr dirty="0"/>
          </a:p>
        </p:txBody>
      </p:sp>
      <p:pic>
        <p:nvPicPr>
          <p:cNvPr id="2" name="IMG_01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76352" y="706780"/>
            <a:ext cx="4452095" cy="791483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What could be nex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could be next?</a:t>
            </a:r>
          </a:p>
        </p:txBody>
      </p:sp>
      <p:sp>
        <p:nvSpPr>
          <p:cNvPr id="129" name="Featur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Feature</a:t>
            </a:r>
          </a:p>
          <a:p>
            <a:r>
              <a:t>Feature</a:t>
            </a:r>
          </a:p>
          <a:p>
            <a:r>
              <a:t>Feature</a:t>
            </a:r>
          </a:p>
          <a:p>
            <a:r>
              <a:t>Feature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How it wor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it works</a:t>
            </a:r>
          </a:p>
        </p:txBody>
      </p:sp>
      <p:sp>
        <p:nvSpPr>
          <p:cNvPr id="132" name="Stores offline etc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Stores offline etc</a:t>
            </a:r>
          </a:p>
          <a:p>
            <a:r>
              <a:t>Sentinel data etc</a:t>
            </a:r>
          </a:p>
          <a:p>
            <a:r>
              <a:t>Shows landmarks etc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ompetit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Competitors</a:t>
            </a:r>
          </a:p>
        </p:txBody>
      </p:sp>
      <p:sp>
        <p:nvSpPr>
          <p:cNvPr id="135" name="AiR isn’t against the grain, it goes with it.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</a:lvl1pPr>
          </a:lstStyle>
          <a:p>
            <a:r>
              <a:t>AiR isn’t against the grain, it goes with it.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High Value Proposi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High Value Proposition</a:t>
            </a:r>
          </a:p>
        </p:txBody>
      </p:sp>
      <p:sp>
        <p:nvSpPr>
          <p:cNvPr id="138" name="This tech is patentabl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tech is patentable</a:t>
            </a:r>
          </a:p>
          <a:p>
            <a:r>
              <a:t>Business model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Market Roadma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Market Roadmap</a:t>
            </a:r>
          </a:p>
        </p:txBody>
      </p:sp>
      <p:sp>
        <p:nvSpPr>
          <p:cNvPr id="141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Microsoft Macintosh PowerPoint</Application>
  <PresentationFormat>Custom</PresentationFormat>
  <Paragraphs>22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Helvetica Neue</vt:lpstr>
      <vt:lpstr>Helvetica Neue Light</vt:lpstr>
      <vt:lpstr>Helvetica Neue Medium</vt:lpstr>
      <vt:lpstr>Montserrat</vt:lpstr>
      <vt:lpstr>Roboto</vt:lpstr>
      <vt:lpstr>Black</vt:lpstr>
      <vt:lpstr>AiR (icon to be..)</vt:lpstr>
      <vt:lpstr>AR is the future ..</vt:lpstr>
      <vt:lpstr>This is where AiR comes in.</vt:lpstr>
      <vt:lpstr>Video her</vt:lpstr>
      <vt:lpstr>What could be next?</vt:lpstr>
      <vt:lpstr>How it works</vt:lpstr>
      <vt:lpstr>Competitors</vt:lpstr>
      <vt:lpstr>High Value Proposition</vt:lpstr>
      <vt:lpstr>Market Roadmap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(icon to be..)</dc:title>
  <cp:lastModifiedBy>brendon warwick</cp:lastModifiedBy>
  <cp:revision>1</cp:revision>
  <dcterms:modified xsi:type="dcterms:W3CDTF">2017-09-15T09:58:24Z</dcterms:modified>
</cp:coreProperties>
</file>